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73" r:id="rId11"/>
    <p:sldId id="264" r:id="rId12"/>
    <p:sldId id="265" r:id="rId13"/>
    <p:sldId id="266" r:id="rId14"/>
    <p:sldId id="274" r:id="rId15"/>
    <p:sldId id="267" r:id="rId16"/>
    <p:sldId id="268" r:id="rId17"/>
    <p:sldId id="275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79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4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2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04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36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25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39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3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36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82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28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8C03F-28B3-469E-81ED-CED7EB7AD9C4}" type="datetimeFigureOut">
              <a:rPr lang="en-GB" smtClean="0"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F1596-9A41-4205-A354-7FAD5E8ED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55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SAWE </a:t>
            </a:r>
            <a:br>
              <a:rPr lang="en-GB" dirty="0" smtClean="0"/>
            </a:br>
            <a:r>
              <a:rPr lang="en-GB" dirty="0" smtClean="0"/>
              <a:t>Canadian Chapter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Survey on Communication &amp; Events</a:t>
            </a:r>
          </a:p>
          <a:p>
            <a:r>
              <a:rPr lang="en-GB" dirty="0" smtClean="0"/>
              <a:t>May 2019</a:t>
            </a:r>
          </a:p>
          <a:p>
            <a:r>
              <a:rPr lang="en-GB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33965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&amp; 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Following discussions at monthly Chapter executive meetings on a range of topics it was agreed to survey the chapter to ascertain their views.</a:t>
            </a:r>
          </a:p>
          <a:p>
            <a:r>
              <a:rPr lang="en-GB" dirty="0" smtClean="0"/>
              <a:t>Survey was issued to individuals who were members of the chapter during 2018 (30 members in total.)</a:t>
            </a:r>
          </a:p>
          <a:p>
            <a:r>
              <a:rPr lang="en-GB" dirty="0" smtClean="0"/>
              <a:t>Results are presented in following slides.</a:t>
            </a:r>
          </a:p>
          <a:p>
            <a:r>
              <a:rPr lang="en-GB" dirty="0" smtClean="0"/>
              <a:t>Discussion and action plan to be progressed over coming months.</a:t>
            </a:r>
          </a:p>
          <a:p>
            <a:endParaRPr lang="en-GB" dirty="0"/>
          </a:p>
          <a:p>
            <a:pPr marL="0" indent="0"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673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Canadian Chapter Communications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928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504825"/>
            <a:ext cx="85534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85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037" y="442912"/>
            <a:ext cx="854392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8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561975"/>
            <a:ext cx="856297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2" y="423862"/>
            <a:ext cx="860107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6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690" y="0"/>
            <a:ext cx="8052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591" y="119160"/>
            <a:ext cx="8582025" cy="1581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75" y="1790797"/>
            <a:ext cx="5600700" cy="3724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87" y="1790797"/>
            <a:ext cx="5686425" cy="1819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175" y="3537467"/>
            <a:ext cx="4457700" cy="1819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5535" y="5515072"/>
            <a:ext cx="8854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Difference in numbers is due to removal of ‘blanks’ when clipping responses.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620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SAWE International Communications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479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447675"/>
            <a:ext cx="85725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59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571500"/>
            <a:ext cx="8591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66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708" y="84072"/>
            <a:ext cx="8505825" cy="1819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2220"/>
            <a:ext cx="6362700" cy="3457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41" y="5312228"/>
            <a:ext cx="7705725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466" y="1926672"/>
            <a:ext cx="2790825" cy="895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7466" y="3155350"/>
            <a:ext cx="2419350" cy="904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7262" y="4529630"/>
            <a:ext cx="2572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Difference in numbers is due to removal of ‘blanks’ when clipping responses.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30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Potential Chapter Fall Conference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4668999"/>
            <a:ext cx="36671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77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838" y="0"/>
            <a:ext cx="7450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39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534" y="128491"/>
            <a:ext cx="8582025" cy="1581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5" y="1263592"/>
            <a:ext cx="5486400" cy="3552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48" y="2696641"/>
            <a:ext cx="5629275" cy="2628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14633"/>
            <a:ext cx="7762875" cy="1171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875" y="4816417"/>
            <a:ext cx="4000500" cy="1666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3020" y="5666210"/>
            <a:ext cx="5016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Difference in numbers is due to removal of ‘blanks’ when clipping responses.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313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Local Social Events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424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037" y="590550"/>
            <a:ext cx="8543925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58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591" y="67550"/>
            <a:ext cx="8515350" cy="1609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7275"/>
            <a:ext cx="7448550" cy="676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584" y="1677275"/>
            <a:ext cx="2143125" cy="962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3850" y="2497396"/>
            <a:ext cx="7772400" cy="3971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6257" y="2810750"/>
            <a:ext cx="3105150" cy="952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14183" y="4896725"/>
            <a:ext cx="3169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Difference in numbers is due to removal of ‘blanks’ when clipping responses.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433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561975"/>
            <a:ext cx="858202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9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146</Words>
  <Application>Microsoft Office PowerPoint</Application>
  <PresentationFormat>Widescreen</PresentationFormat>
  <Paragraphs>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SAWE  Canadian Chapter</vt:lpstr>
      <vt:lpstr>Background &amp; Summary</vt:lpstr>
      <vt:lpstr>Canadian Chapter Communications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SAWE International Communications</vt:lpstr>
      <vt:lpstr>PowerPoint Presentation</vt:lpstr>
      <vt:lpstr>PowerPoint Presentation</vt:lpstr>
      <vt:lpstr>PowerPoint Presentation</vt:lpstr>
      <vt:lpstr>Potential Chapter Fall Conference</vt:lpstr>
      <vt:lpstr>PowerPoint Presentation</vt:lpstr>
      <vt:lpstr>PowerPoint Presentation</vt:lpstr>
      <vt:lpstr>Local Social Events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SAWE  Canadian Chapter</dc:title>
  <dc:creator>Darren Gamble</dc:creator>
  <cp:lastModifiedBy>Darren Gamble</cp:lastModifiedBy>
  <cp:revision>6</cp:revision>
  <dcterms:created xsi:type="dcterms:W3CDTF">2019-06-13T06:47:11Z</dcterms:created>
  <dcterms:modified xsi:type="dcterms:W3CDTF">2019-06-13T07:23:44Z</dcterms:modified>
</cp:coreProperties>
</file>