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3"/>
  </p:notesMasterIdLst>
  <p:handoutMasterIdLst>
    <p:handoutMasterId r:id="rId24"/>
  </p:handoutMasterIdLst>
  <p:sldIdLst>
    <p:sldId id="256" r:id="rId2"/>
    <p:sldId id="258" r:id="rId3"/>
    <p:sldId id="276" r:id="rId4"/>
    <p:sldId id="281" r:id="rId5"/>
    <p:sldId id="28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80" r:id="rId20"/>
    <p:sldId id="278" r:id="rId21"/>
    <p:sldId id="27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21"/>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5" autoAdjust="0"/>
    <p:restoredTop sz="94606" autoAdjust="0"/>
  </p:normalViewPr>
  <p:slideViewPr>
    <p:cSldViewPr snapToGrid="0" snapToObjects="1">
      <p:cViewPr varScale="1">
        <p:scale>
          <a:sx n="54" d="100"/>
          <a:sy n="54" d="100"/>
        </p:scale>
        <p:origin x="-96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8" tIns="45719" rIns="91438" bIns="45719"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57200"/>
          </a:xfrm>
          <a:prstGeom prst="rect">
            <a:avLst/>
          </a:prstGeom>
        </p:spPr>
        <p:txBody>
          <a:bodyPr vert="horz" lIns="91438" tIns="45719" rIns="91438" bIns="45719" rtlCol="0"/>
          <a:lstStyle>
            <a:lvl1pPr algn="r">
              <a:defRPr sz="1200"/>
            </a:lvl1pPr>
          </a:lstStyle>
          <a:p>
            <a:fld id="{70D643BC-66C9-C84D-B3DA-13F8ED9093F9}" type="datetimeFigureOut">
              <a:rPr lang="en-US" smtClean="0"/>
              <a:t>10/4/2014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38" tIns="45719" rIns="91438" bIns="45719"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685213"/>
            <a:ext cx="2971800" cy="457200"/>
          </a:xfrm>
          <a:prstGeom prst="rect">
            <a:avLst/>
          </a:prstGeom>
        </p:spPr>
        <p:txBody>
          <a:bodyPr vert="horz" lIns="91438" tIns="45719" rIns="91438" bIns="45719" rtlCol="0" anchor="b"/>
          <a:lstStyle>
            <a:lvl1pPr algn="r">
              <a:defRPr sz="1200"/>
            </a:lvl1pPr>
          </a:lstStyle>
          <a:p>
            <a:fld id="{A4996006-C60F-1647-986F-F1E79FAA2746}" type="slidenum">
              <a:rPr lang="en-US" smtClean="0"/>
              <a:t>‹#›</a:t>
            </a:fld>
            <a:endParaRPr lang="en-US"/>
          </a:p>
        </p:txBody>
      </p:sp>
    </p:spTree>
    <p:extLst>
      <p:ext uri="{BB962C8B-B14F-4D97-AF65-F5344CB8AC3E}">
        <p14:creationId xmlns:p14="http://schemas.microsoft.com/office/powerpoint/2010/main" val="33658125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8" tIns="45719" rIns="91438" bIns="45719" rtlCol="0"/>
          <a:lstStyle>
            <a:lvl1pPr algn="l">
              <a:defRPr sz="1200"/>
            </a:lvl1pPr>
          </a:lstStyle>
          <a:p>
            <a:endParaRPr lang="en-US"/>
          </a:p>
        </p:txBody>
      </p:sp>
      <p:sp>
        <p:nvSpPr>
          <p:cNvPr id="3" name="Date Placeholder 2"/>
          <p:cNvSpPr>
            <a:spLocks noGrp="1"/>
          </p:cNvSpPr>
          <p:nvPr>
            <p:ph type="dt" idx="1"/>
          </p:nvPr>
        </p:nvSpPr>
        <p:spPr>
          <a:xfrm>
            <a:off x="3884614" y="0"/>
            <a:ext cx="2971800" cy="457200"/>
          </a:xfrm>
          <a:prstGeom prst="rect">
            <a:avLst/>
          </a:prstGeom>
        </p:spPr>
        <p:txBody>
          <a:bodyPr vert="horz" lIns="91438" tIns="45719" rIns="91438" bIns="45719" rtlCol="0"/>
          <a:lstStyle>
            <a:lvl1pPr algn="r">
              <a:defRPr sz="1200"/>
            </a:lvl1pPr>
          </a:lstStyle>
          <a:p>
            <a:fld id="{96E3C3DD-1B57-E443-B207-CCB1C6103675}" type="datetimeFigureOut">
              <a:rPr lang="en-US" smtClean="0"/>
              <a:t>10/4/2014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8" tIns="45719" rIns="91438" bIns="45719"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8" tIns="45719" rIns="91438" bIns="45719"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38" tIns="45719" rIns="91438" bIns="45719"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lIns="91438" tIns="45719" rIns="91438" bIns="45719" rtlCol="0" anchor="b"/>
          <a:lstStyle>
            <a:lvl1pPr algn="r">
              <a:defRPr sz="1200"/>
            </a:lvl1pPr>
          </a:lstStyle>
          <a:p>
            <a:fld id="{D2E9D6CA-8B1A-274D-8B8B-A678EB855757}" type="slidenum">
              <a:rPr lang="en-US" smtClean="0"/>
              <a:t>‹#›</a:t>
            </a:fld>
            <a:endParaRPr lang="en-US"/>
          </a:p>
        </p:txBody>
      </p:sp>
    </p:spTree>
    <p:extLst>
      <p:ext uri="{BB962C8B-B14F-4D97-AF65-F5344CB8AC3E}">
        <p14:creationId xmlns:p14="http://schemas.microsoft.com/office/powerpoint/2010/main" val="381274864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2E9D6CA-8B1A-274D-8B8B-A678EB855757}" type="slidenum">
              <a:rPr lang="en-US" smtClean="0"/>
              <a:t>12</a:t>
            </a:fld>
            <a:endParaRPr lang="en-US"/>
          </a:p>
        </p:txBody>
      </p:sp>
    </p:spTree>
    <p:extLst>
      <p:ext uri="{BB962C8B-B14F-4D97-AF65-F5344CB8AC3E}">
        <p14:creationId xmlns:p14="http://schemas.microsoft.com/office/powerpoint/2010/main" val="313724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E4E6DD12-4959-AD42-B0DC-E733D89FF87C}" type="datetime1">
              <a:rPr lang="en-CA" smtClean="0"/>
              <a:t>04/10/2014</a:t>
            </a:fld>
            <a:endParaRPr lang="en-US"/>
          </a:p>
        </p:txBody>
      </p:sp>
      <p:sp>
        <p:nvSpPr>
          <p:cNvPr id="5" name="Footer Placeholder 4"/>
          <p:cNvSpPr>
            <a:spLocks noGrp="1"/>
          </p:cNvSpPr>
          <p:nvPr>
            <p:ph type="ftr" sz="quarter" idx="11"/>
          </p:nvPr>
        </p:nvSpPr>
        <p:spPr/>
        <p:txBody>
          <a:bodyPr/>
          <a:lstStyle/>
          <a:p>
            <a:r>
              <a:rPr lang="nl-NL" smtClean="0"/>
              <a:t>SAWE Canada Chapter</a:t>
            </a:r>
            <a:endParaRPr lang="en-US"/>
          </a:p>
        </p:txBody>
      </p:sp>
      <p:sp>
        <p:nvSpPr>
          <p:cNvPr id="6" name="Slide Number Placeholder 5"/>
          <p:cNvSpPr>
            <a:spLocks noGrp="1"/>
          </p:cNvSpPr>
          <p:nvPr>
            <p:ph type="sldNum" sz="quarter" idx="12"/>
          </p:nvPr>
        </p:nvSpPr>
        <p:spPr/>
        <p:txBody>
          <a:bodyPr/>
          <a:lstStyle/>
          <a:p>
            <a:fld id="{A3A573E2-86A3-7F43-85F6-732C0BD8DE65}" type="slidenum">
              <a:rPr lang="en-US" smtClean="0"/>
              <a:t>‹#›</a:t>
            </a:fld>
            <a:endParaRPr lang="en-US"/>
          </a:p>
        </p:txBody>
      </p:sp>
    </p:spTree>
    <p:extLst>
      <p:ext uri="{BB962C8B-B14F-4D97-AF65-F5344CB8AC3E}">
        <p14:creationId xmlns:p14="http://schemas.microsoft.com/office/powerpoint/2010/main" val="1015390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9A4DF6F8-0B35-F246-8EFD-3608A3898E5A}" type="datetime1">
              <a:rPr lang="en-CA" smtClean="0"/>
              <a:t>04/10/2014</a:t>
            </a:fld>
            <a:endParaRPr lang="en-US"/>
          </a:p>
        </p:txBody>
      </p:sp>
      <p:sp>
        <p:nvSpPr>
          <p:cNvPr id="5" name="Footer Placeholder 4"/>
          <p:cNvSpPr>
            <a:spLocks noGrp="1"/>
          </p:cNvSpPr>
          <p:nvPr>
            <p:ph type="ftr" sz="quarter" idx="11"/>
          </p:nvPr>
        </p:nvSpPr>
        <p:spPr/>
        <p:txBody>
          <a:bodyPr/>
          <a:lstStyle/>
          <a:p>
            <a:r>
              <a:rPr lang="nl-NL" smtClean="0"/>
              <a:t>SAWE Canada Chapter</a:t>
            </a:r>
            <a:endParaRPr lang="en-US"/>
          </a:p>
        </p:txBody>
      </p:sp>
      <p:sp>
        <p:nvSpPr>
          <p:cNvPr id="6" name="Slide Number Placeholder 5"/>
          <p:cNvSpPr>
            <a:spLocks noGrp="1"/>
          </p:cNvSpPr>
          <p:nvPr>
            <p:ph type="sldNum" sz="quarter" idx="12"/>
          </p:nvPr>
        </p:nvSpPr>
        <p:spPr/>
        <p:txBody>
          <a:bodyPr/>
          <a:lstStyle/>
          <a:p>
            <a:fld id="{A3A573E2-86A3-7F43-85F6-732C0BD8DE65}" type="slidenum">
              <a:rPr lang="en-US" smtClean="0"/>
              <a:t>‹#›</a:t>
            </a:fld>
            <a:endParaRPr lang="en-US"/>
          </a:p>
        </p:txBody>
      </p:sp>
    </p:spTree>
    <p:extLst>
      <p:ext uri="{BB962C8B-B14F-4D97-AF65-F5344CB8AC3E}">
        <p14:creationId xmlns:p14="http://schemas.microsoft.com/office/powerpoint/2010/main" val="3451198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F128A748-DDAC-0547-AC3C-21C781930FCB}" type="datetime1">
              <a:rPr lang="en-CA" smtClean="0"/>
              <a:t>04/10/2014</a:t>
            </a:fld>
            <a:endParaRPr lang="en-US"/>
          </a:p>
        </p:txBody>
      </p:sp>
      <p:sp>
        <p:nvSpPr>
          <p:cNvPr id="5" name="Footer Placeholder 4"/>
          <p:cNvSpPr>
            <a:spLocks noGrp="1"/>
          </p:cNvSpPr>
          <p:nvPr>
            <p:ph type="ftr" sz="quarter" idx="11"/>
          </p:nvPr>
        </p:nvSpPr>
        <p:spPr/>
        <p:txBody>
          <a:bodyPr/>
          <a:lstStyle/>
          <a:p>
            <a:r>
              <a:rPr lang="nl-NL" smtClean="0"/>
              <a:t>SAWE Canada Chapter</a:t>
            </a:r>
            <a:endParaRPr lang="en-US"/>
          </a:p>
        </p:txBody>
      </p:sp>
      <p:sp>
        <p:nvSpPr>
          <p:cNvPr id="6" name="Slide Number Placeholder 5"/>
          <p:cNvSpPr>
            <a:spLocks noGrp="1"/>
          </p:cNvSpPr>
          <p:nvPr>
            <p:ph type="sldNum" sz="quarter" idx="12"/>
          </p:nvPr>
        </p:nvSpPr>
        <p:spPr/>
        <p:txBody>
          <a:bodyPr/>
          <a:lstStyle/>
          <a:p>
            <a:fld id="{A3A573E2-86A3-7F43-85F6-732C0BD8DE65}" type="slidenum">
              <a:rPr lang="en-US" smtClean="0"/>
              <a:t>‹#›</a:t>
            </a:fld>
            <a:endParaRPr lang="en-US"/>
          </a:p>
        </p:txBody>
      </p:sp>
    </p:spTree>
    <p:extLst>
      <p:ext uri="{BB962C8B-B14F-4D97-AF65-F5344CB8AC3E}">
        <p14:creationId xmlns:p14="http://schemas.microsoft.com/office/powerpoint/2010/main" val="406505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5299834D-F8CF-794B-9AD8-A1C0B7A423D9}" type="datetime1">
              <a:rPr lang="en-CA" smtClean="0"/>
              <a:t>04/10/2014</a:t>
            </a:fld>
            <a:endParaRPr lang="en-US"/>
          </a:p>
        </p:txBody>
      </p:sp>
      <p:sp>
        <p:nvSpPr>
          <p:cNvPr id="5" name="Footer Placeholder 4"/>
          <p:cNvSpPr>
            <a:spLocks noGrp="1"/>
          </p:cNvSpPr>
          <p:nvPr>
            <p:ph type="ftr" sz="quarter" idx="11"/>
          </p:nvPr>
        </p:nvSpPr>
        <p:spPr/>
        <p:txBody>
          <a:bodyPr/>
          <a:lstStyle/>
          <a:p>
            <a:r>
              <a:rPr lang="nl-NL" smtClean="0"/>
              <a:t>SAWE Canada Chapter</a:t>
            </a:r>
            <a:endParaRPr lang="en-US"/>
          </a:p>
        </p:txBody>
      </p:sp>
      <p:sp>
        <p:nvSpPr>
          <p:cNvPr id="6" name="Slide Number Placeholder 5"/>
          <p:cNvSpPr>
            <a:spLocks noGrp="1"/>
          </p:cNvSpPr>
          <p:nvPr>
            <p:ph type="sldNum" sz="quarter" idx="12"/>
          </p:nvPr>
        </p:nvSpPr>
        <p:spPr/>
        <p:txBody>
          <a:bodyPr/>
          <a:lstStyle/>
          <a:p>
            <a:fld id="{A3A573E2-86A3-7F43-85F6-732C0BD8DE65}" type="slidenum">
              <a:rPr lang="en-US" smtClean="0"/>
              <a:t>‹#›</a:t>
            </a:fld>
            <a:endParaRPr lang="en-US"/>
          </a:p>
        </p:txBody>
      </p:sp>
    </p:spTree>
    <p:extLst>
      <p:ext uri="{BB962C8B-B14F-4D97-AF65-F5344CB8AC3E}">
        <p14:creationId xmlns:p14="http://schemas.microsoft.com/office/powerpoint/2010/main" val="232226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B9A907BE-74D6-6C4E-97D8-EF7E3AE65383}" type="datetime1">
              <a:rPr lang="en-CA" smtClean="0"/>
              <a:t>04/10/2014</a:t>
            </a:fld>
            <a:endParaRPr lang="en-US"/>
          </a:p>
        </p:txBody>
      </p:sp>
      <p:sp>
        <p:nvSpPr>
          <p:cNvPr id="5" name="Footer Placeholder 4"/>
          <p:cNvSpPr>
            <a:spLocks noGrp="1"/>
          </p:cNvSpPr>
          <p:nvPr>
            <p:ph type="ftr" sz="quarter" idx="11"/>
          </p:nvPr>
        </p:nvSpPr>
        <p:spPr/>
        <p:txBody>
          <a:bodyPr/>
          <a:lstStyle/>
          <a:p>
            <a:r>
              <a:rPr lang="nl-NL" smtClean="0"/>
              <a:t>SAWE Canada Chapter</a:t>
            </a:r>
            <a:endParaRPr lang="en-US"/>
          </a:p>
        </p:txBody>
      </p:sp>
      <p:sp>
        <p:nvSpPr>
          <p:cNvPr id="6" name="Slide Number Placeholder 5"/>
          <p:cNvSpPr>
            <a:spLocks noGrp="1"/>
          </p:cNvSpPr>
          <p:nvPr>
            <p:ph type="sldNum" sz="quarter" idx="12"/>
          </p:nvPr>
        </p:nvSpPr>
        <p:spPr/>
        <p:txBody>
          <a:bodyPr/>
          <a:lstStyle/>
          <a:p>
            <a:fld id="{A3A573E2-86A3-7F43-85F6-732C0BD8DE65}" type="slidenum">
              <a:rPr lang="en-US" smtClean="0"/>
              <a:t>‹#›</a:t>
            </a:fld>
            <a:endParaRPr lang="en-US"/>
          </a:p>
        </p:txBody>
      </p:sp>
    </p:spTree>
    <p:extLst>
      <p:ext uri="{BB962C8B-B14F-4D97-AF65-F5344CB8AC3E}">
        <p14:creationId xmlns:p14="http://schemas.microsoft.com/office/powerpoint/2010/main" val="3460186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D7E0842C-F5A9-7A40-9F05-D5001EB09ED6}" type="datetime1">
              <a:rPr lang="en-CA" smtClean="0"/>
              <a:t>04/10/2014</a:t>
            </a:fld>
            <a:endParaRPr lang="en-US"/>
          </a:p>
        </p:txBody>
      </p:sp>
      <p:sp>
        <p:nvSpPr>
          <p:cNvPr id="6" name="Footer Placeholder 5"/>
          <p:cNvSpPr>
            <a:spLocks noGrp="1"/>
          </p:cNvSpPr>
          <p:nvPr>
            <p:ph type="ftr" sz="quarter" idx="11"/>
          </p:nvPr>
        </p:nvSpPr>
        <p:spPr/>
        <p:txBody>
          <a:bodyPr/>
          <a:lstStyle/>
          <a:p>
            <a:r>
              <a:rPr lang="nl-NL" smtClean="0"/>
              <a:t>SAWE Canada Chapter</a:t>
            </a:r>
            <a:endParaRPr lang="en-US"/>
          </a:p>
        </p:txBody>
      </p:sp>
      <p:sp>
        <p:nvSpPr>
          <p:cNvPr id="7" name="Slide Number Placeholder 6"/>
          <p:cNvSpPr>
            <a:spLocks noGrp="1"/>
          </p:cNvSpPr>
          <p:nvPr>
            <p:ph type="sldNum" sz="quarter" idx="12"/>
          </p:nvPr>
        </p:nvSpPr>
        <p:spPr/>
        <p:txBody>
          <a:bodyPr/>
          <a:lstStyle/>
          <a:p>
            <a:fld id="{A3A573E2-86A3-7F43-85F6-732C0BD8DE65}" type="slidenum">
              <a:rPr lang="en-US" smtClean="0"/>
              <a:t>‹#›</a:t>
            </a:fld>
            <a:endParaRPr lang="en-US"/>
          </a:p>
        </p:txBody>
      </p:sp>
    </p:spTree>
    <p:extLst>
      <p:ext uri="{BB962C8B-B14F-4D97-AF65-F5344CB8AC3E}">
        <p14:creationId xmlns:p14="http://schemas.microsoft.com/office/powerpoint/2010/main" val="3836687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C55649B4-F149-484F-8C01-BA339C171D04}" type="datetime1">
              <a:rPr lang="en-CA" smtClean="0"/>
              <a:t>04/10/2014</a:t>
            </a:fld>
            <a:endParaRPr lang="en-US"/>
          </a:p>
        </p:txBody>
      </p:sp>
      <p:sp>
        <p:nvSpPr>
          <p:cNvPr id="8" name="Footer Placeholder 7"/>
          <p:cNvSpPr>
            <a:spLocks noGrp="1"/>
          </p:cNvSpPr>
          <p:nvPr>
            <p:ph type="ftr" sz="quarter" idx="11"/>
          </p:nvPr>
        </p:nvSpPr>
        <p:spPr/>
        <p:txBody>
          <a:bodyPr/>
          <a:lstStyle/>
          <a:p>
            <a:r>
              <a:rPr lang="nl-NL" smtClean="0"/>
              <a:t>SAWE Canada Chapter</a:t>
            </a:r>
            <a:endParaRPr lang="en-US"/>
          </a:p>
        </p:txBody>
      </p:sp>
      <p:sp>
        <p:nvSpPr>
          <p:cNvPr id="9" name="Slide Number Placeholder 8"/>
          <p:cNvSpPr>
            <a:spLocks noGrp="1"/>
          </p:cNvSpPr>
          <p:nvPr>
            <p:ph type="sldNum" sz="quarter" idx="12"/>
          </p:nvPr>
        </p:nvSpPr>
        <p:spPr/>
        <p:txBody>
          <a:bodyPr/>
          <a:lstStyle/>
          <a:p>
            <a:fld id="{A3A573E2-86A3-7F43-85F6-732C0BD8DE65}" type="slidenum">
              <a:rPr lang="en-US" smtClean="0"/>
              <a:t>‹#›</a:t>
            </a:fld>
            <a:endParaRPr lang="en-US"/>
          </a:p>
        </p:txBody>
      </p:sp>
    </p:spTree>
    <p:extLst>
      <p:ext uri="{BB962C8B-B14F-4D97-AF65-F5344CB8AC3E}">
        <p14:creationId xmlns:p14="http://schemas.microsoft.com/office/powerpoint/2010/main" val="383424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F6F818B3-92DC-AC4A-B57B-7118A7010F31}" type="datetime1">
              <a:rPr lang="en-CA" smtClean="0"/>
              <a:t>04/10/2014</a:t>
            </a:fld>
            <a:endParaRPr lang="en-US"/>
          </a:p>
        </p:txBody>
      </p:sp>
      <p:sp>
        <p:nvSpPr>
          <p:cNvPr id="4" name="Footer Placeholder 3"/>
          <p:cNvSpPr>
            <a:spLocks noGrp="1"/>
          </p:cNvSpPr>
          <p:nvPr>
            <p:ph type="ftr" sz="quarter" idx="11"/>
          </p:nvPr>
        </p:nvSpPr>
        <p:spPr/>
        <p:txBody>
          <a:bodyPr/>
          <a:lstStyle/>
          <a:p>
            <a:r>
              <a:rPr lang="nl-NL" smtClean="0"/>
              <a:t>SAWE Canada Chapter</a:t>
            </a:r>
            <a:endParaRPr lang="en-US"/>
          </a:p>
        </p:txBody>
      </p:sp>
      <p:sp>
        <p:nvSpPr>
          <p:cNvPr id="5" name="Slide Number Placeholder 4"/>
          <p:cNvSpPr>
            <a:spLocks noGrp="1"/>
          </p:cNvSpPr>
          <p:nvPr>
            <p:ph type="sldNum" sz="quarter" idx="12"/>
          </p:nvPr>
        </p:nvSpPr>
        <p:spPr/>
        <p:txBody>
          <a:bodyPr/>
          <a:lstStyle/>
          <a:p>
            <a:fld id="{A3A573E2-86A3-7F43-85F6-732C0BD8DE65}" type="slidenum">
              <a:rPr lang="en-US" smtClean="0"/>
              <a:t>‹#›</a:t>
            </a:fld>
            <a:endParaRPr lang="en-US"/>
          </a:p>
        </p:txBody>
      </p:sp>
    </p:spTree>
    <p:extLst>
      <p:ext uri="{BB962C8B-B14F-4D97-AF65-F5344CB8AC3E}">
        <p14:creationId xmlns:p14="http://schemas.microsoft.com/office/powerpoint/2010/main" val="589814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3A573E2-86A3-7F43-85F6-732C0BD8DE65}" type="slidenum">
              <a:rPr lang="en-US" smtClean="0"/>
              <a:t>‹#›</a:t>
            </a:fld>
            <a:endParaRPr lang="en-US"/>
          </a:p>
        </p:txBody>
      </p:sp>
      <p:sp>
        <p:nvSpPr>
          <p:cNvPr id="5" name="Footer Placeholder 3"/>
          <p:cNvSpPr txBox="1">
            <a:spLocks/>
          </p:cNvSpPr>
          <p:nvPr userDrawn="1"/>
        </p:nvSpPr>
        <p:spPr>
          <a:xfrm>
            <a:off x="3124200" y="6356350"/>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mtClean="0"/>
              <a:t>SAWE Canada Chapter</a:t>
            </a:r>
            <a:endParaRPr lang="en-US"/>
          </a:p>
        </p:txBody>
      </p:sp>
      <p:sp>
        <p:nvSpPr>
          <p:cNvPr id="6" name="Rounded Rectangle 5"/>
          <p:cNvSpPr/>
          <p:nvPr userDrawn="1"/>
        </p:nvSpPr>
        <p:spPr>
          <a:xfrm>
            <a:off x="393108" y="380859"/>
            <a:ext cx="1623699" cy="366322"/>
          </a:xfrm>
          <a:prstGeom prst="roundRect">
            <a:avLst>
              <a:gd name="adj" fmla="val 10817"/>
            </a:avLst>
          </a:prstGeom>
          <a:solidFill>
            <a:schemeClr val="tx2">
              <a:lumMod val="7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1500" b="1" dirty="0" smtClean="0"/>
              <a:t>Section</a:t>
            </a:r>
            <a:endParaRPr lang="en-US" sz="1500" b="1" dirty="0"/>
          </a:p>
        </p:txBody>
      </p:sp>
    </p:spTree>
    <p:extLst>
      <p:ext uri="{BB962C8B-B14F-4D97-AF65-F5344CB8AC3E}">
        <p14:creationId xmlns:p14="http://schemas.microsoft.com/office/powerpoint/2010/main" val="1207306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4AF1DE12-399D-4E40-AC54-D0793A7F744D}" type="datetime1">
              <a:rPr lang="en-CA" smtClean="0"/>
              <a:t>04/10/2014</a:t>
            </a:fld>
            <a:endParaRPr lang="en-US"/>
          </a:p>
        </p:txBody>
      </p:sp>
      <p:sp>
        <p:nvSpPr>
          <p:cNvPr id="6" name="Footer Placeholder 5"/>
          <p:cNvSpPr>
            <a:spLocks noGrp="1"/>
          </p:cNvSpPr>
          <p:nvPr>
            <p:ph type="ftr" sz="quarter" idx="11"/>
          </p:nvPr>
        </p:nvSpPr>
        <p:spPr/>
        <p:txBody>
          <a:bodyPr/>
          <a:lstStyle/>
          <a:p>
            <a:r>
              <a:rPr lang="nl-NL" smtClean="0"/>
              <a:t>SAWE Canada Chapter</a:t>
            </a:r>
            <a:endParaRPr lang="en-US"/>
          </a:p>
        </p:txBody>
      </p:sp>
      <p:sp>
        <p:nvSpPr>
          <p:cNvPr id="7" name="Slide Number Placeholder 6"/>
          <p:cNvSpPr>
            <a:spLocks noGrp="1"/>
          </p:cNvSpPr>
          <p:nvPr>
            <p:ph type="sldNum" sz="quarter" idx="12"/>
          </p:nvPr>
        </p:nvSpPr>
        <p:spPr/>
        <p:txBody>
          <a:bodyPr/>
          <a:lstStyle/>
          <a:p>
            <a:fld id="{A3A573E2-86A3-7F43-85F6-732C0BD8DE65}" type="slidenum">
              <a:rPr lang="en-US" smtClean="0"/>
              <a:t>‹#›</a:t>
            </a:fld>
            <a:endParaRPr lang="en-US"/>
          </a:p>
        </p:txBody>
      </p:sp>
    </p:spTree>
    <p:extLst>
      <p:ext uri="{BB962C8B-B14F-4D97-AF65-F5344CB8AC3E}">
        <p14:creationId xmlns:p14="http://schemas.microsoft.com/office/powerpoint/2010/main" val="3544910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3B479E28-C7D0-FB43-8417-BFD756CE04AA}" type="datetime1">
              <a:rPr lang="en-CA" smtClean="0"/>
              <a:t>04/10/2014</a:t>
            </a:fld>
            <a:endParaRPr lang="en-US"/>
          </a:p>
        </p:txBody>
      </p:sp>
      <p:sp>
        <p:nvSpPr>
          <p:cNvPr id="6" name="Footer Placeholder 5"/>
          <p:cNvSpPr>
            <a:spLocks noGrp="1"/>
          </p:cNvSpPr>
          <p:nvPr>
            <p:ph type="ftr" sz="quarter" idx="11"/>
          </p:nvPr>
        </p:nvSpPr>
        <p:spPr/>
        <p:txBody>
          <a:bodyPr/>
          <a:lstStyle/>
          <a:p>
            <a:r>
              <a:rPr lang="nl-NL" smtClean="0"/>
              <a:t>SAWE Canada Chapter</a:t>
            </a:r>
            <a:endParaRPr lang="en-US"/>
          </a:p>
        </p:txBody>
      </p:sp>
      <p:sp>
        <p:nvSpPr>
          <p:cNvPr id="7" name="Slide Number Placeholder 6"/>
          <p:cNvSpPr>
            <a:spLocks noGrp="1"/>
          </p:cNvSpPr>
          <p:nvPr>
            <p:ph type="sldNum" sz="quarter" idx="12"/>
          </p:nvPr>
        </p:nvSpPr>
        <p:spPr/>
        <p:txBody>
          <a:bodyPr/>
          <a:lstStyle/>
          <a:p>
            <a:fld id="{A3A573E2-86A3-7F43-85F6-732C0BD8DE65}" type="slidenum">
              <a:rPr lang="en-US" smtClean="0"/>
              <a:t>‹#›</a:t>
            </a:fld>
            <a:endParaRPr lang="en-US"/>
          </a:p>
        </p:txBody>
      </p:sp>
    </p:spTree>
    <p:extLst>
      <p:ext uri="{BB962C8B-B14F-4D97-AF65-F5344CB8AC3E}">
        <p14:creationId xmlns:p14="http://schemas.microsoft.com/office/powerpoint/2010/main" val="1623101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568C05-B404-4140-A56F-2DCDA9E064A9}" type="datetime1">
              <a:rPr lang="en-CA" smtClean="0"/>
              <a:t>04/10/2014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smtClean="0"/>
              <a:t>SAWE Canada Chapter</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A573E2-86A3-7F43-85F6-732C0BD8DE65}" type="slidenum">
              <a:rPr lang="en-US" smtClean="0"/>
              <a:t>‹#›</a:t>
            </a:fld>
            <a:endParaRPr lang="en-US"/>
          </a:p>
        </p:txBody>
      </p:sp>
    </p:spTree>
    <p:extLst>
      <p:ext uri="{BB962C8B-B14F-4D97-AF65-F5344CB8AC3E}">
        <p14:creationId xmlns:p14="http://schemas.microsoft.com/office/powerpoint/2010/main" val="832976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Center_of_lift" TargetMode="External"/><Relationship Id="rId2" Type="http://schemas.openxmlformats.org/officeDocument/2006/relationships/hyperlink" Target="http://en.wikipedia.org/wiki/Aeroelastic_flutter" TargetMode="External"/><Relationship Id="rId1" Type="http://schemas.openxmlformats.org/officeDocument/2006/relationships/slideLayout" Target="../slideLayouts/slideLayout2.xml"/><Relationship Id="rId4" Type="http://schemas.openxmlformats.org/officeDocument/2006/relationships/hyperlink" Target="http://en.wikipedia.org/wiki/Center_of_gravity"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105734" y="3774976"/>
            <a:ext cx="3807037" cy="1588051"/>
          </a:xfrm>
          <a:prstGeom prst="rect">
            <a:avLst/>
          </a:prstGeom>
          <a:noFill/>
        </p:spPr>
        <p:txBody>
          <a:bodyPr wrap="square" rtlCol="0">
            <a:noAutofit/>
          </a:bodyPr>
          <a:lstStyle/>
          <a:p>
            <a:r>
              <a:rPr lang="en-CA" sz="3200" b="1" dirty="0" smtClean="0">
                <a:solidFill>
                  <a:schemeClr val="bg1">
                    <a:lumMod val="95000"/>
                  </a:schemeClr>
                </a:solidFill>
              </a:rPr>
              <a:t>Control </a:t>
            </a:r>
            <a:r>
              <a:rPr lang="en-CA" sz="3200" b="1" dirty="0">
                <a:solidFill>
                  <a:schemeClr val="bg1">
                    <a:lumMod val="95000"/>
                  </a:schemeClr>
                </a:solidFill>
              </a:rPr>
              <a:t>Surface Mass Balancing Procedure</a:t>
            </a:r>
            <a:r>
              <a:rPr lang="en-US" sz="2500" b="1" dirty="0" smtClean="0">
                <a:solidFill>
                  <a:schemeClr val="bg1"/>
                </a:solidFill>
              </a:rPr>
              <a:t>.</a:t>
            </a:r>
          </a:p>
        </p:txBody>
      </p:sp>
      <p:sp>
        <p:nvSpPr>
          <p:cNvPr id="5" name="TextBox 4"/>
          <p:cNvSpPr txBox="1"/>
          <p:nvPr/>
        </p:nvSpPr>
        <p:spPr>
          <a:xfrm>
            <a:off x="5105735" y="5472433"/>
            <a:ext cx="3512748" cy="923330"/>
          </a:xfrm>
          <a:prstGeom prst="rect">
            <a:avLst/>
          </a:prstGeom>
          <a:noFill/>
        </p:spPr>
        <p:txBody>
          <a:bodyPr wrap="square" rtlCol="0">
            <a:spAutoFit/>
          </a:bodyPr>
          <a:lstStyle/>
          <a:p>
            <a:pPr>
              <a:lnSpc>
                <a:spcPct val="150000"/>
              </a:lnSpc>
            </a:pPr>
            <a:r>
              <a:rPr lang="en-US" dirty="0" smtClean="0">
                <a:solidFill>
                  <a:schemeClr val="bg1"/>
                </a:solidFill>
              </a:rPr>
              <a:t>Cviko Vidakovic,  B-Core Inc.</a:t>
            </a:r>
          </a:p>
          <a:p>
            <a:pPr>
              <a:lnSpc>
                <a:spcPct val="150000"/>
              </a:lnSpc>
            </a:pPr>
            <a:r>
              <a:rPr lang="en-US" dirty="0" smtClean="0">
                <a:solidFill>
                  <a:schemeClr val="bg1"/>
                </a:solidFill>
              </a:rPr>
              <a:t>October 4, 2014</a:t>
            </a:r>
          </a:p>
        </p:txBody>
      </p:sp>
    </p:spTree>
    <p:extLst>
      <p:ext uri="{BB962C8B-B14F-4D97-AF65-F5344CB8AC3E}">
        <p14:creationId xmlns:p14="http://schemas.microsoft.com/office/powerpoint/2010/main" val="2702413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9697"/>
            <a:ext cx="8229600" cy="767255"/>
          </a:xfrm>
        </p:spPr>
        <p:txBody>
          <a:bodyPr>
            <a:normAutofit/>
          </a:bodyPr>
          <a:lstStyle/>
          <a:p>
            <a:r>
              <a:rPr lang="en-CA" sz="2800" b="1" dirty="0"/>
              <a:t>Balancing </a:t>
            </a:r>
            <a:r>
              <a:rPr lang="en-CA" sz="2800" b="1" dirty="0" smtClean="0"/>
              <a:t>Moving Surface Step by Step, Slide 1 of 6</a:t>
            </a:r>
            <a:endParaRPr lang="en-CA" sz="2800" b="1" dirty="0"/>
          </a:p>
        </p:txBody>
      </p:sp>
      <p:sp>
        <p:nvSpPr>
          <p:cNvPr id="4" name="Footer Placeholder 3"/>
          <p:cNvSpPr>
            <a:spLocks noGrp="1"/>
          </p:cNvSpPr>
          <p:nvPr>
            <p:ph type="ftr" sz="quarter" idx="11"/>
          </p:nvPr>
        </p:nvSpPr>
        <p:spPr/>
        <p:txBody>
          <a:bodyPr/>
          <a:lstStyle/>
          <a:p>
            <a:r>
              <a:rPr lang="nl-NL" smtClean="0"/>
              <a:t>SAWE Canada Chapter</a:t>
            </a:r>
            <a:endParaRPr lang="en-US"/>
          </a:p>
        </p:txBody>
      </p:sp>
      <p:sp>
        <p:nvSpPr>
          <p:cNvPr id="5" name="Slide Number Placeholder 4"/>
          <p:cNvSpPr>
            <a:spLocks noGrp="1"/>
          </p:cNvSpPr>
          <p:nvPr>
            <p:ph type="sldNum" sz="quarter" idx="12"/>
          </p:nvPr>
        </p:nvSpPr>
        <p:spPr/>
        <p:txBody>
          <a:bodyPr/>
          <a:lstStyle/>
          <a:p>
            <a:fld id="{A3A573E2-86A3-7F43-85F6-732C0BD8DE65}" type="slidenum">
              <a:rPr lang="en-US" smtClean="0"/>
              <a:t>10</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800" y="1244655"/>
            <a:ext cx="6181725"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800" y="2159547"/>
            <a:ext cx="6590807"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99980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450576"/>
          </a:xfrm>
        </p:spPr>
        <p:txBody>
          <a:bodyPr>
            <a:noAutofit/>
          </a:bodyPr>
          <a:lstStyle/>
          <a:p>
            <a:r>
              <a:rPr lang="en-CA" sz="2800" b="1" dirty="0"/>
              <a:t>Balancing Moving Surface Step by Step, Slide </a:t>
            </a:r>
            <a:r>
              <a:rPr lang="en-CA" sz="2800" b="1" dirty="0" smtClean="0"/>
              <a:t>2 </a:t>
            </a:r>
            <a:r>
              <a:rPr lang="en-CA" sz="2800" b="1" dirty="0"/>
              <a:t>of </a:t>
            </a:r>
            <a:r>
              <a:rPr lang="en-CA" sz="2800" b="1" dirty="0" smtClean="0"/>
              <a:t>6</a:t>
            </a:r>
            <a:endParaRPr lang="en-CA" sz="2800" b="1" dirty="0"/>
          </a:p>
        </p:txBody>
      </p:sp>
      <p:sp>
        <p:nvSpPr>
          <p:cNvPr id="4" name="Footer Placeholder 3"/>
          <p:cNvSpPr>
            <a:spLocks noGrp="1"/>
          </p:cNvSpPr>
          <p:nvPr>
            <p:ph type="ftr" sz="quarter" idx="11"/>
          </p:nvPr>
        </p:nvSpPr>
        <p:spPr/>
        <p:txBody>
          <a:bodyPr/>
          <a:lstStyle/>
          <a:p>
            <a:r>
              <a:rPr lang="nl-NL" smtClean="0"/>
              <a:t>SAWE Canada Chapter</a:t>
            </a:r>
            <a:endParaRPr lang="en-US"/>
          </a:p>
        </p:txBody>
      </p:sp>
      <p:sp>
        <p:nvSpPr>
          <p:cNvPr id="5" name="Slide Number Placeholder 4"/>
          <p:cNvSpPr>
            <a:spLocks noGrp="1"/>
          </p:cNvSpPr>
          <p:nvPr>
            <p:ph type="sldNum" sz="quarter" idx="12"/>
          </p:nvPr>
        </p:nvSpPr>
        <p:spPr/>
        <p:txBody>
          <a:bodyPr/>
          <a:lstStyle/>
          <a:p>
            <a:fld id="{A3A573E2-86A3-7F43-85F6-732C0BD8DE65}" type="slidenum">
              <a:rPr lang="en-US" smtClean="0"/>
              <a:t>11</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55" y="3318531"/>
            <a:ext cx="7670711" cy="256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132" y="942537"/>
            <a:ext cx="7465958"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011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5679"/>
          </a:xfrm>
        </p:spPr>
        <p:txBody>
          <a:bodyPr>
            <a:normAutofit/>
          </a:bodyPr>
          <a:lstStyle/>
          <a:p>
            <a:r>
              <a:rPr lang="en-CA" sz="2800" b="1" dirty="0"/>
              <a:t>Balancing Moving Surface Step by Step, Slide </a:t>
            </a:r>
            <a:r>
              <a:rPr lang="en-CA" sz="2800" b="1" dirty="0" smtClean="0"/>
              <a:t>3 </a:t>
            </a:r>
            <a:r>
              <a:rPr lang="en-CA" sz="2800" b="1" dirty="0"/>
              <a:t>of </a:t>
            </a:r>
            <a:r>
              <a:rPr lang="en-CA" sz="2800" b="1" dirty="0" smtClean="0"/>
              <a:t>6</a:t>
            </a:r>
            <a:endParaRPr lang="en-CA" sz="2800" b="1" dirty="0"/>
          </a:p>
        </p:txBody>
      </p:sp>
      <p:sp>
        <p:nvSpPr>
          <p:cNvPr id="4" name="Footer Placeholder 3"/>
          <p:cNvSpPr>
            <a:spLocks noGrp="1"/>
          </p:cNvSpPr>
          <p:nvPr>
            <p:ph type="ftr" sz="quarter" idx="11"/>
          </p:nvPr>
        </p:nvSpPr>
        <p:spPr/>
        <p:txBody>
          <a:bodyPr/>
          <a:lstStyle/>
          <a:p>
            <a:r>
              <a:rPr lang="nl-NL" smtClean="0"/>
              <a:t>SAWE Canada Chapter</a:t>
            </a:r>
            <a:endParaRPr lang="en-US"/>
          </a:p>
        </p:txBody>
      </p:sp>
      <p:sp>
        <p:nvSpPr>
          <p:cNvPr id="5" name="Slide Number Placeholder 4"/>
          <p:cNvSpPr>
            <a:spLocks noGrp="1"/>
          </p:cNvSpPr>
          <p:nvPr>
            <p:ph type="sldNum" sz="quarter" idx="12"/>
          </p:nvPr>
        </p:nvSpPr>
        <p:spPr/>
        <p:txBody>
          <a:bodyPr/>
          <a:lstStyle/>
          <a:p>
            <a:fld id="{A3A573E2-86A3-7F43-85F6-732C0BD8DE65}" type="slidenum">
              <a:rPr lang="en-US" smtClean="0"/>
              <a:t>12</a:t>
            </a:fld>
            <a:endParaRPr lang="en-US"/>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35421"/>
            <a:ext cx="7610452" cy="5271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5094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124"/>
            <a:ext cx="8229600" cy="588579"/>
          </a:xfrm>
        </p:spPr>
        <p:txBody>
          <a:bodyPr>
            <a:normAutofit/>
          </a:bodyPr>
          <a:lstStyle/>
          <a:p>
            <a:pPr algn="r"/>
            <a:r>
              <a:rPr lang="en-CA" sz="2800" b="1" dirty="0"/>
              <a:t>Balancing Moving Surface Step by Step, Slide </a:t>
            </a:r>
            <a:r>
              <a:rPr lang="en-CA" sz="2800" b="1" dirty="0" smtClean="0"/>
              <a:t>4 </a:t>
            </a:r>
            <a:r>
              <a:rPr lang="en-CA" sz="2800" b="1" dirty="0"/>
              <a:t>of </a:t>
            </a:r>
            <a:r>
              <a:rPr lang="en-CA" sz="2800" b="1" dirty="0" smtClean="0"/>
              <a:t>6</a:t>
            </a:r>
            <a:endParaRPr lang="en-CA" sz="2800" b="1" dirty="0"/>
          </a:p>
        </p:txBody>
      </p:sp>
      <p:sp>
        <p:nvSpPr>
          <p:cNvPr id="4" name="Footer Placeholder 3"/>
          <p:cNvSpPr>
            <a:spLocks noGrp="1"/>
          </p:cNvSpPr>
          <p:nvPr>
            <p:ph type="ftr" sz="quarter" idx="11"/>
          </p:nvPr>
        </p:nvSpPr>
        <p:spPr/>
        <p:txBody>
          <a:bodyPr/>
          <a:lstStyle/>
          <a:p>
            <a:r>
              <a:rPr lang="nl-NL" smtClean="0"/>
              <a:t>SAWE Canada Chapter</a:t>
            </a:r>
            <a:endParaRPr lang="en-US"/>
          </a:p>
        </p:txBody>
      </p:sp>
      <p:sp>
        <p:nvSpPr>
          <p:cNvPr id="5" name="Slide Number Placeholder 4"/>
          <p:cNvSpPr>
            <a:spLocks noGrp="1"/>
          </p:cNvSpPr>
          <p:nvPr>
            <p:ph type="sldNum" sz="quarter" idx="12"/>
          </p:nvPr>
        </p:nvSpPr>
        <p:spPr/>
        <p:txBody>
          <a:bodyPr/>
          <a:lstStyle/>
          <a:p>
            <a:fld id="{A3A573E2-86A3-7F43-85F6-732C0BD8DE65}" type="slidenum">
              <a:rPr lang="en-US" smtClean="0"/>
              <a:t>13</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651" y="714703"/>
            <a:ext cx="7348866" cy="201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r="497" b="989"/>
          <a:stretch>
            <a:fillRect/>
          </a:stretch>
        </p:blipFill>
        <p:spPr bwMode="auto">
          <a:xfrm>
            <a:off x="1491402" y="2984053"/>
            <a:ext cx="5959364" cy="312004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077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545" y="157656"/>
            <a:ext cx="8229600" cy="378372"/>
          </a:xfrm>
        </p:spPr>
        <p:txBody>
          <a:bodyPr>
            <a:noAutofit/>
          </a:bodyPr>
          <a:lstStyle/>
          <a:p>
            <a:r>
              <a:rPr lang="en-CA" sz="2800" b="1" dirty="0"/>
              <a:t>Balancing Moving Surface Step by Step, Slide 5</a:t>
            </a:r>
            <a:r>
              <a:rPr lang="en-CA" sz="2800" b="1" dirty="0" smtClean="0"/>
              <a:t> </a:t>
            </a:r>
            <a:r>
              <a:rPr lang="en-CA" sz="2800" b="1" dirty="0"/>
              <a:t>of </a:t>
            </a:r>
            <a:r>
              <a:rPr lang="en-CA" sz="2800" b="1" dirty="0" smtClean="0"/>
              <a:t>6</a:t>
            </a:r>
            <a:endParaRPr lang="en-CA" sz="2800" b="1" dirty="0"/>
          </a:p>
        </p:txBody>
      </p:sp>
      <p:sp>
        <p:nvSpPr>
          <p:cNvPr id="4" name="Footer Placeholder 3"/>
          <p:cNvSpPr>
            <a:spLocks noGrp="1"/>
          </p:cNvSpPr>
          <p:nvPr>
            <p:ph type="ftr" sz="quarter" idx="11"/>
          </p:nvPr>
        </p:nvSpPr>
        <p:spPr/>
        <p:txBody>
          <a:bodyPr/>
          <a:lstStyle/>
          <a:p>
            <a:r>
              <a:rPr lang="nl-NL" smtClean="0"/>
              <a:t>SAWE Canada Chapter</a:t>
            </a:r>
            <a:endParaRPr lang="en-US"/>
          </a:p>
        </p:txBody>
      </p:sp>
      <p:sp>
        <p:nvSpPr>
          <p:cNvPr id="5" name="Slide Number Placeholder 4"/>
          <p:cNvSpPr>
            <a:spLocks noGrp="1"/>
          </p:cNvSpPr>
          <p:nvPr>
            <p:ph type="sldNum" sz="quarter" idx="12"/>
          </p:nvPr>
        </p:nvSpPr>
        <p:spPr/>
        <p:txBody>
          <a:bodyPr/>
          <a:lstStyle/>
          <a:p>
            <a:fld id="{A3A573E2-86A3-7F43-85F6-732C0BD8DE65}" type="slidenum">
              <a:rPr lang="en-US" smtClean="0"/>
              <a:t>14</a:t>
            </a:fld>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724" y="947738"/>
            <a:ext cx="7535917" cy="551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600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676"/>
            <a:ext cx="8229600" cy="546538"/>
          </a:xfrm>
        </p:spPr>
        <p:txBody>
          <a:bodyPr>
            <a:normAutofit/>
          </a:bodyPr>
          <a:lstStyle/>
          <a:p>
            <a:r>
              <a:rPr lang="en-CA" sz="2800" b="1" dirty="0"/>
              <a:t>Balancing Moving Surface Step by Step, Slide </a:t>
            </a:r>
            <a:r>
              <a:rPr lang="en-CA" sz="2800" b="1" dirty="0" smtClean="0"/>
              <a:t>6 </a:t>
            </a:r>
            <a:r>
              <a:rPr lang="en-CA" sz="2800" b="1" dirty="0"/>
              <a:t>of </a:t>
            </a:r>
            <a:r>
              <a:rPr lang="en-CA" sz="2800" b="1" dirty="0" smtClean="0"/>
              <a:t>6</a:t>
            </a:r>
            <a:endParaRPr lang="en-CA" sz="2800" b="1" dirty="0"/>
          </a:p>
        </p:txBody>
      </p:sp>
      <p:sp>
        <p:nvSpPr>
          <p:cNvPr id="4" name="Footer Placeholder 3"/>
          <p:cNvSpPr>
            <a:spLocks noGrp="1"/>
          </p:cNvSpPr>
          <p:nvPr>
            <p:ph type="ftr" sz="quarter" idx="11"/>
          </p:nvPr>
        </p:nvSpPr>
        <p:spPr/>
        <p:txBody>
          <a:bodyPr/>
          <a:lstStyle/>
          <a:p>
            <a:r>
              <a:rPr lang="nl-NL" smtClean="0"/>
              <a:t>SAWE Canada Chapter</a:t>
            </a:r>
            <a:endParaRPr lang="en-US"/>
          </a:p>
        </p:txBody>
      </p:sp>
      <p:sp>
        <p:nvSpPr>
          <p:cNvPr id="5" name="Slide Number Placeholder 4"/>
          <p:cNvSpPr>
            <a:spLocks noGrp="1"/>
          </p:cNvSpPr>
          <p:nvPr>
            <p:ph type="sldNum" sz="quarter" idx="12"/>
          </p:nvPr>
        </p:nvSpPr>
        <p:spPr/>
        <p:txBody>
          <a:bodyPr/>
          <a:lstStyle/>
          <a:p>
            <a:fld id="{A3A573E2-86A3-7F43-85F6-732C0BD8DE65}" type="slidenum">
              <a:rPr lang="en-US" smtClean="0"/>
              <a:t>15</a:t>
            </a:fld>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106" y="966952"/>
            <a:ext cx="7181521" cy="4238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8657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9252"/>
          </a:xfrm>
        </p:spPr>
        <p:txBody>
          <a:bodyPr>
            <a:normAutofit/>
          </a:bodyPr>
          <a:lstStyle/>
          <a:p>
            <a:pPr algn="l"/>
            <a:r>
              <a:rPr lang="en-CA" sz="2800" b="1" dirty="0" smtClean="0"/>
              <a:t>Elevator </a:t>
            </a:r>
            <a:r>
              <a:rPr lang="en-CA" sz="2800" b="1" dirty="0"/>
              <a:t>Hinge </a:t>
            </a:r>
            <a:r>
              <a:rPr lang="en-CA" sz="2800" b="1" dirty="0" smtClean="0"/>
              <a:t>Points and Ballast Locations</a:t>
            </a:r>
            <a:endParaRPr lang="en-CA" sz="2800" b="1" dirty="0"/>
          </a:p>
        </p:txBody>
      </p:sp>
      <p:sp>
        <p:nvSpPr>
          <p:cNvPr id="4" name="Footer Placeholder 3"/>
          <p:cNvSpPr>
            <a:spLocks noGrp="1"/>
          </p:cNvSpPr>
          <p:nvPr>
            <p:ph type="ftr" sz="quarter" idx="11"/>
          </p:nvPr>
        </p:nvSpPr>
        <p:spPr/>
        <p:txBody>
          <a:bodyPr/>
          <a:lstStyle/>
          <a:p>
            <a:r>
              <a:rPr lang="nl-NL" smtClean="0"/>
              <a:t>SAWE Canada Chapter</a:t>
            </a:r>
            <a:endParaRPr lang="en-US"/>
          </a:p>
        </p:txBody>
      </p:sp>
      <p:sp>
        <p:nvSpPr>
          <p:cNvPr id="5" name="Slide Number Placeholder 4"/>
          <p:cNvSpPr>
            <a:spLocks noGrp="1"/>
          </p:cNvSpPr>
          <p:nvPr>
            <p:ph type="sldNum" sz="quarter" idx="12"/>
          </p:nvPr>
        </p:nvSpPr>
        <p:spPr/>
        <p:txBody>
          <a:bodyPr/>
          <a:lstStyle/>
          <a:p>
            <a:fld id="{A3A573E2-86A3-7F43-85F6-732C0BD8DE65}" type="slidenum">
              <a:rPr lang="en-US" smtClean="0"/>
              <a:t>16</a:t>
            </a:fld>
            <a:endParaRPr lang="en-US"/>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195" y="1397877"/>
            <a:ext cx="8246605" cy="388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0038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8741"/>
          </a:xfrm>
        </p:spPr>
        <p:txBody>
          <a:bodyPr>
            <a:normAutofit/>
          </a:bodyPr>
          <a:lstStyle/>
          <a:p>
            <a:r>
              <a:rPr lang="en-CA" sz="2800" b="1" dirty="0" smtClean="0"/>
              <a:t>Rudder </a:t>
            </a:r>
            <a:r>
              <a:rPr lang="en-CA" sz="2800" b="1" dirty="0"/>
              <a:t>Hinge Points and Ballast </a:t>
            </a:r>
            <a:r>
              <a:rPr lang="en-CA" sz="2800" b="1" dirty="0" smtClean="0"/>
              <a:t>Location   </a:t>
            </a:r>
            <a:endParaRPr lang="en-CA" sz="2800" b="1" dirty="0"/>
          </a:p>
        </p:txBody>
      </p:sp>
      <p:sp>
        <p:nvSpPr>
          <p:cNvPr id="4" name="Footer Placeholder 3"/>
          <p:cNvSpPr>
            <a:spLocks noGrp="1"/>
          </p:cNvSpPr>
          <p:nvPr>
            <p:ph type="ftr" sz="quarter" idx="11"/>
          </p:nvPr>
        </p:nvSpPr>
        <p:spPr/>
        <p:txBody>
          <a:bodyPr/>
          <a:lstStyle/>
          <a:p>
            <a:r>
              <a:rPr lang="nl-NL" smtClean="0"/>
              <a:t>SAWE Canada Chapter</a:t>
            </a:r>
            <a:endParaRPr lang="en-US"/>
          </a:p>
        </p:txBody>
      </p:sp>
      <p:sp>
        <p:nvSpPr>
          <p:cNvPr id="5" name="Slide Number Placeholder 4"/>
          <p:cNvSpPr>
            <a:spLocks noGrp="1"/>
          </p:cNvSpPr>
          <p:nvPr>
            <p:ph type="sldNum" sz="quarter" idx="12"/>
          </p:nvPr>
        </p:nvSpPr>
        <p:spPr/>
        <p:txBody>
          <a:bodyPr/>
          <a:lstStyle/>
          <a:p>
            <a:fld id="{A3A573E2-86A3-7F43-85F6-732C0BD8DE65}" type="slidenum">
              <a:rPr lang="en-US" smtClean="0"/>
              <a:t>17</a:t>
            </a:fld>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633" y="972780"/>
            <a:ext cx="5642526" cy="5383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57101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b="1" dirty="0" smtClean="0"/>
              <a:t>RHS Aileron Hinge Points and Ballast Location</a:t>
            </a:r>
            <a:endParaRPr lang="en-CA" sz="2800" b="1" dirty="0"/>
          </a:p>
        </p:txBody>
      </p:sp>
      <p:sp>
        <p:nvSpPr>
          <p:cNvPr id="4" name="Footer Placeholder 3"/>
          <p:cNvSpPr>
            <a:spLocks noGrp="1"/>
          </p:cNvSpPr>
          <p:nvPr>
            <p:ph type="ftr" sz="quarter" idx="11"/>
          </p:nvPr>
        </p:nvSpPr>
        <p:spPr/>
        <p:txBody>
          <a:bodyPr/>
          <a:lstStyle/>
          <a:p>
            <a:r>
              <a:rPr lang="nl-NL" smtClean="0"/>
              <a:t>SAWE Canada Chapter</a:t>
            </a:r>
            <a:endParaRPr lang="en-US"/>
          </a:p>
        </p:txBody>
      </p:sp>
      <p:sp>
        <p:nvSpPr>
          <p:cNvPr id="5" name="Slide Number Placeholder 4"/>
          <p:cNvSpPr>
            <a:spLocks noGrp="1"/>
          </p:cNvSpPr>
          <p:nvPr>
            <p:ph type="sldNum" sz="quarter" idx="12"/>
          </p:nvPr>
        </p:nvSpPr>
        <p:spPr/>
        <p:txBody>
          <a:bodyPr/>
          <a:lstStyle/>
          <a:p>
            <a:fld id="{A3A573E2-86A3-7F43-85F6-732C0BD8DE65}" type="slidenum">
              <a:rPr lang="en-US" smtClean="0"/>
              <a:t>18</a:t>
            </a:fld>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350" y="1557338"/>
            <a:ext cx="65913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4478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124"/>
            <a:ext cx="8229600" cy="567559"/>
          </a:xfrm>
        </p:spPr>
        <p:txBody>
          <a:bodyPr>
            <a:normAutofit/>
          </a:bodyPr>
          <a:lstStyle/>
          <a:p>
            <a:r>
              <a:rPr lang="en-CA" sz="3100" b="1" dirty="0" smtClean="0"/>
              <a:t>Requirements </a:t>
            </a:r>
            <a:r>
              <a:rPr lang="en-CA" sz="3100" b="1" dirty="0"/>
              <a:t>for Control Surface </a:t>
            </a:r>
            <a:r>
              <a:rPr lang="en-CA" sz="3100" b="1" dirty="0" smtClean="0"/>
              <a:t>Balancing</a:t>
            </a:r>
            <a:endParaRPr lang="en-CA" dirty="0"/>
          </a:p>
        </p:txBody>
      </p:sp>
      <p:sp>
        <p:nvSpPr>
          <p:cNvPr id="4" name="Footer Placeholder 3"/>
          <p:cNvSpPr>
            <a:spLocks noGrp="1"/>
          </p:cNvSpPr>
          <p:nvPr>
            <p:ph type="ftr" sz="quarter" idx="11"/>
          </p:nvPr>
        </p:nvSpPr>
        <p:spPr/>
        <p:txBody>
          <a:bodyPr/>
          <a:lstStyle/>
          <a:p>
            <a:r>
              <a:rPr lang="nl-NL" smtClean="0"/>
              <a:t>SAWE Canada Chapter</a:t>
            </a:r>
            <a:endParaRPr lang="en-US"/>
          </a:p>
        </p:txBody>
      </p:sp>
      <p:sp>
        <p:nvSpPr>
          <p:cNvPr id="5" name="Slide Number Placeholder 4"/>
          <p:cNvSpPr>
            <a:spLocks noGrp="1"/>
          </p:cNvSpPr>
          <p:nvPr>
            <p:ph type="sldNum" sz="quarter" idx="12"/>
          </p:nvPr>
        </p:nvSpPr>
        <p:spPr/>
        <p:txBody>
          <a:bodyPr/>
          <a:lstStyle/>
          <a:p>
            <a:fld id="{A3A573E2-86A3-7F43-85F6-732C0BD8DE65}" type="slidenum">
              <a:rPr lang="en-US" smtClean="0"/>
              <a:t>19</a:t>
            </a:fld>
            <a:endParaRPr lang="en-US"/>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582" y="1023258"/>
            <a:ext cx="7588332" cy="4996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5678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nl-NL" smtClean="0"/>
              <a:t>SAWE Canada Chapter</a:t>
            </a:r>
            <a:endParaRPr lang="en-US"/>
          </a:p>
        </p:txBody>
      </p:sp>
      <p:sp>
        <p:nvSpPr>
          <p:cNvPr id="5" name="Slide Number Placeholder 4"/>
          <p:cNvSpPr>
            <a:spLocks noGrp="1"/>
          </p:cNvSpPr>
          <p:nvPr>
            <p:ph type="sldNum" sz="quarter" idx="12"/>
          </p:nvPr>
        </p:nvSpPr>
        <p:spPr>
          <a:xfrm>
            <a:off x="6698342" y="6356350"/>
            <a:ext cx="1988457" cy="365125"/>
          </a:xfrm>
        </p:spPr>
        <p:txBody>
          <a:bodyPr/>
          <a:lstStyle/>
          <a:p>
            <a:fld id="{A3A573E2-86A3-7F43-85F6-732C0BD8DE65}" type="slidenum">
              <a:rPr lang="en-US" smtClean="0"/>
              <a:t>2</a:t>
            </a:fld>
            <a:endParaRPr lang="en-US"/>
          </a:p>
        </p:txBody>
      </p:sp>
      <p:sp>
        <p:nvSpPr>
          <p:cNvPr id="12" name="TextBox 11"/>
          <p:cNvSpPr txBox="1"/>
          <p:nvPr/>
        </p:nvSpPr>
        <p:spPr>
          <a:xfrm>
            <a:off x="606749" y="1256231"/>
            <a:ext cx="7654381" cy="4616648"/>
          </a:xfrm>
          <a:prstGeom prst="rect">
            <a:avLst/>
          </a:prstGeom>
          <a:noFill/>
        </p:spPr>
        <p:txBody>
          <a:bodyPr wrap="square" rtlCol="0">
            <a:spAutoFit/>
          </a:bodyPr>
          <a:lstStyle/>
          <a:p>
            <a:pPr marL="400050" indent="-400050">
              <a:lnSpc>
                <a:spcPct val="150000"/>
              </a:lnSpc>
              <a:buFont typeface="+mj-lt"/>
              <a:buAutoNum type="romanLcPeriod"/>
            </a:pPr>
            <a:r>
              <a:rPr lang="en-US" sz="2800" b="1" dirty="0" smtClean="0"/>
              <a:t>Why Balance Moving Surfaces</a:t>
            </a:r>
          </a:p>
          <a:p>
            <a:pPr marL="400050" indent="-400050">
              <a:lnSpc>
                <a:spcPct val="150000"/>
              </a:lnSpc>
              <a:buFont typeface="+mj-lt"/>
              <a:buAutoNum type="romanLcPeriod"/>
            </a:pPr>
            <a:r>
              <a:rPr lang="en-US" sz="2800" b="1" dirty="0" smtClean="0"/>
              <a:t>Flutter, </a:t>
            </a:r>
            <a:r>
              <a:rPr lang="en-US" sz="2800" b="1" dirty="0" err="1" smtClean="0"/>
              <a:t>Aeroelasticity</a:t>
            </a:r>
            <a:endParaRPr lang="en-US" sz="2800" b="1" dirty="0" smtClean="0"/>
          </a:p>
          <a:p>
            <a:pPr marL="400050" indent="-400050">
              <a:lnSpc>
                <a:spcPct val="150000"/>
              </a:lnSpc>
              <a:buFont typeface="+mj-lt"/>
              <a:buAutoNum type="romanLcPeriod"/>
            </a:pPr>
            <a:r>
              <a:rPr lang="en-US" sz="2800" b="1" dirty="0" smtClean="0"/>
              <a:t>Moving Surface Moment Theory</a:t>
            </a:r>
          </a:p>
          <a:p>
            <a:pPr marL="400050" indent="-400050">
              <a:lnSpc>
                <a:spcPct val="150000"/>
              </a:lnSpc>
              <a:buFont typeface="+mj-lt"/>
              <a:buAutoNum type="romanLcPeriod"/>
            </a:pPr>
            <a:r>
              <a:rPr lang="en-CA" sz="2800" b="1" dirty="0" smtClean="0"/>
              <a:t>Balancing </a:t>
            </a:r>
            <a:r>
              <a:rPr lang="en-CA" sz="2800" b="1" dirty="0"/>
              <a:t>Moving Surface Step by Step </a:t>
            </a:r>
            <a:endParaRPr lang="en-CA" sz="2800" b="1" dirty="0" smtClean="0"/>
          </a:p>
          <a:p>
            <a:pPr marL="400050" indent="-400050">
              <a:lnSpc>
                <a:spcPct val="150000"/>
              </a:lnSpc>
              <a:buFont typeface="+mj-lt"/>
              <a:buAutoNum type="romanLcPeriod"/>
            </a:pPr>
            <a:r>
              <a:rPr lang="en-CA" sz="2800" b="1" dirty="0" smtClean="0"/>
              <a:t>Requirements </a:t>
            </a:r>
            <a:r>
              <a:rPr lang="en-CA" sz="2800" b="1" dirty="0"/>
              <a:t>for Control Surface </a:t>
            </a:r>
            <a:r>
              <a:rPr lang="en-CA" sz="2800" b="1" dirty="0" smtClean="0"/>
              <a:t>Balancing</a:t>
            </a:r>
          </a:p>
          <a:p>
            <a:pPr marL="400050" indent="-400050">
              <a:lnSpc>
                <a:spcPct val="150000"/>
              </a:lnSpc>
              <a:buFont typeface="+mj-lt"/>
              <a:buAutoNum type="romanLcPeriod"/>
            </a:pPr>
            <a:r>
              <a:rPr lang="en-CA" sz="2800" b="1" dirty="0"/>
              <a:t>Control Surface Mass Balancing Log </a:t>
            </a:r>
            <a:r>
              <a:rPr lang="en-CA" sz="2800" b="1" dirty="0" smtClean="0"/>
              <a:t>Sheet</a:t>
            </a:r>
          </a:p>
          <a:p>
            <a:pPr marL="400050" indent="-400050">
              <a:lnSpc>
                <a:spcPct val="150000"/>
              </a:lnSpc>
              <a:buFont typeface="+mj-lt"/>
              <a:buAutoNum type="romanLcPeriod"/>
            </a:pPr>
            <a:r>
              <a:rPr lang="en-CA" sz="2800" b="1" dirty="0"/>
              <a:t>Related papers to read from SAWE</a:t>
            </a:r>
            <a:endParaRPr lang="en-US" sz="2800" b="1" dirty="0"/>
          </a:p>
        </p:txBody>
      </p:sp>
      <p:sp>
        <p:nvSpPr>
          <p:cNvPr id="3" name="Title 2"/>
          <p:cNvSpPr>
            <a:spLocks noGrp="1"/>
          </p:cNvSpPr>
          <p:nvPr>
            <p:ph type="title"/>
          </p:nvPr>
        </p:nvSpPr>
        <p:spPr>
          <a:xfrm>
            <a:off x="457200" y="274639"/>
            <a:ext cx="8229600" cy="639762"/>
          </a:xfrm>
        </p:spPr>
        <p:txBody>
          <a:bodyPr>
            <a:normAutofit fontScale="90000"/>
          </a:bodyPr>
          <a:lstStyle/>
          <a:p>
            <a:pPr algn="l"/>
            <a:r>
              <a:rPr lang="en-CA" b="1" dirty="0" smtClean="0"/>
              <a:t>Agenda</a:t>
            </a:r>
            <a:endParaRPr lang="en-CA" b="1" dirty="0"/>
          </a:p>
        </p:txBody>
      </p:sp>
    </p:spTree>
    <p:extLst>
      <p:ext uri="{BB962C8B-B14F-4D97-AF65-F5344CB8AC3E}">
        <p14:creationId xmlns:p14="http://schemas.microsoft.com/office/powerpoint/2010/main" val="4237971482"/>
      </p:ext>
    </p:extLst>
  </p:cSld>
  <p:clrMapOvr>
    <a:masterClrMapping/>
  </p:clrMapOvr>
  <mc:AlternateContent xmlns:mc="http://schemas.openxmlformats.org/markup-compatibility/2006" xmlns:p14="http://schemas.microsoft.com/office/powerpoint/2010/main">
    <mc:Choice Requires="p14">
      <p:transition spd="slow" p14:dur="2000" advTm="968"/>
    </mc:Choice>
    <mc:Fallback xmlns="">
      <p:transition spd="slow" advTm="968"/>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3541"/>
          </a:xfrm>
        </p:spPr>
        <p:txBody>
          <a:bodyPr>
            <a:normAutofit/>
          </a:bodyPr>
          <a:lstStyle/>
          <a:p>
            <a:pPr algn="l"/>
            <a:r>
              <a:rPr lang="en-CA" sz="2000" b="1" dirty="0"/>
              <a:t>Control Surface Mass Balancing </a:t>
            </a:r>
            <a:r>
              <a:rPr lang="en-CA" sz="2000" b="1" dirty="0" smtClean="0"/>
              <a:t>Log Sheet</a:t>
            </a:r>
            <a:endParaRPr lang="en-CA" sz="2000" dirty="0"/>
          </a:p>
        </p:txBody>
      </p:sp>
      <p:sp>
        <p:nvSpPr>
          <p:cNvPr id="4" name="Footer Placeholder 3"/>
          <p:cNvSpPr>
            <a:spLocks noGrp="1"/>
          </p:cNvSpPr>
          <p:nvPr>
            <p:ph type="ftr" sz="quarter" idx="11"/>
          </p:nvPr>
        </p:nvSpPr>
        <p:spPr/>
        <p:txBody>
          <a:bodyPr/>
          <a:lstStyle/>
          <a:p>
            <a:r>
              <a:rPr lang="nl-NL" smtClean="0"/>
              <a:t>SAWE Canada Chapter</a:t>
            </a:r>
            <a:endParaRPr lang="en-US"/>
          </a:p>
        </p:txBody>
      </p:sp>
      <p:sp>
        <p:nvSpPr>
          <p:cNvPr id="5" name="Slide Number Placeholder 4"/>
          <p:cNvSpPr>
            <a:spLocks noGrp="1"/>
          </p:cNvSpPr>
          <p:nvPr>
            <p:ph type="sldNum" sz="quarter" idx="12"/>
          </p:nvPr>
        </p:nvSpPr>
        <p:spPr/>
        <p:txBody>
          <a:bodyPr/>
          <a:lstStyle/>
          <a:p>
            <a:fld id="{A3A573E2-86A3-7F43-85F6-732C0BD8DE65}" type="slidenum">
              <a:rPr lang="en-US" smtClean="0"/>
              <a:t>20</a:t>
            </a:fld>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308" y="902905"/>
            <a:ext cx="8377120" cy="5366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5200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3334"/>
          </a:xfrm>
        </p:spPr>
        <p:txBody>
          <a:bodyPr>
            <a:noAutofit/>
          </a:bodyPr>
          <a:lstStyle/>
          <a:p>
            <a:pPr algn="l"/>
            <a:r>
              <a:rPr lang="en-CA" sz="2800" dirty="0" smtClean="0"/>
              <a:t>Related papers to read from SAWE: No. 4 and No. 2462</a:t>
            </a:r>
            <a:endParaRPr lang="en-CA" sz="2800" dirty="0"/>
          </a:p>
        </p:txBody>
      </p:sp>
      <p:sp>
        <p:nvSpPr>
          <p:cNvPr id="4" name="Footer Placeholder 3"/>
          <p:cNvSpPr>
            <a:spLocks noGrp="1"/>
          </p:cNvSpPr>
          <p:nvPr>
            <p:ph type="ftr" sz="quarter" idx="11"/>
          </p:nvPr>
        </p:nvSpPr>
        <p:spPr/>
        <p:txBody>
          <a:bodyPr/>
          <a:lstStyle/>
          <a:p>
            <a:r>
              <a:rPr lang="nl-NL" smtClean="0"/>
              <a:t>SAWE Canada Chapter</a:t>
            </a:r>
            <a:endParaRPr lang="en-US"/>
          </a:p>
        </p:txBody>
      </p:sp>
      <p:sp>
        <p:nvSpPr>
          <p:cNvPr id="5" name="Slide Number Placeholder 4"/>
          <p:cNvSpPr>
            <a:spLocks noGrp="1"/>
          </p:cNvSpPr>
          <p:nvPr>
            <p:ph type="sldNum" sz="quarter" idx="12"/>
          </p:nvPr>
        </p:nvSpPr>
        <p:spPr/>
        <p:txBody>
          <a:bodyPr/>
          <a:lstStyle/>
          <a:p>
            <a:fld id="{A3A573E2-86A3-7F43-85F6-732C0BD8DE65}" type="slidenum">
              <a:rPr lang="en-US" smtClean="0"/>
              <a:t>21</a:t>
            </a:fld>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35" y="2270233"/>
            <a:ext cx="4342860" cy="265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155" y="1532119"/>
            <a:ext cx="4776295" cy="3254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3122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000" b="1" dirty="0"/>
              <a:t>Mass balance weights</a:t>
            </a:r>
            <a:br>
              <a:rPr lang="en-CA" sz="2000" b="1" dirty="0"/>
            </a:br>
            <a:r>
              <a:rPr lang="en-CA" sz="2000" b="1" dirty="0"/>
              <a:t>http://en.wikipedia.org/wiki/Aileron</a:t>
            </a:r>
            <a:endParaRPr lang="en-CA" sz="2000" dirty="0"/>
          </a:p>
        </p:txBody>
      </p:sp>
      <p:sp>
        <p:nvSpPr>
          <p:cNvPr id="4" name="Footer Placeholder 3"/>
          <p:cNvSpPr>
            <a:spLocks noGrp="1"/>
          </p:cNvSpPr>
          <p:nvPr>
            <p:ph type="ftr" sz="quarter" idx="11"/>
          </p:nvPr>
        </p:nvSpPr>
        <p:spPr/>
        <p:txBody>
          <a:bodyPr/>
          <a:lstStyle/>
          <a:p>
            <a:r>
              <a:rPr lang="nl-NL" dirty="0" smtClean="0"/>
              <a:t>SAWE Canada Chapter</a:t>
            </a:r>
            <a:endParaRPr lang="en-US" dirty="0"/>
          </a:p>
        </p:txBody>
      </p:sp>
      <p:sp>
        <p:nvSpPr>
          <p:cNvPr id="5" name="Slide Number Placeholder 4"/>
          <p:cNvSpPr>
            <a:spLocks noGrp="1"/>
          </p:cNvSpPr>
          <p:nvPr>
            <p:ph type="sldNum" sz="quarter" idx="12"/>
          </p:nvPr>
        </p:nvSpPr>
        <p:spPr/>
        <p:txBody>
          <a:bodyPr/>
          <a:lstStyle/>
          <a:p>
            <a:fld id="{A3A573E2-86A3-7F43-85F6-732C0BD8DE65}" type="slidenum">
              <a:rPr lang="en-US" smtClean="0"/>
              <a:t>3</a:t>
            </a:fld>
            <a:endParaRPr lang="en-US"/>
          </a:p>
        </p:txBody>
      </p:sp>
      <p:sp>
        <p:nvSpPr>
          <p:cNvPr id="6" name="Rectangle 5"/>
          <p:cNvSpPr/>
          <p:nvPr/>
        </p:nvSpPr>
        <p:spPr>
          <a:xfrm>
            <a:off x="457200" y="1671144"/>
            <a:ext cx="7866993" cy="4893647"/>
          </a:xfrm>
          <a:prstGeom prst="rect">
            <a:avLst/>
          </a:prstGeom>
        </p:spPr>
        <p:txBody>
          <a:bodyPr wrap="square">
            <a:spAutoFit/>
          </a:bodyPr>
          <a:lstStyle/>
          <a:p>
            <a:r>
              <a:rPr lang="en-CA" sz="2400" dirty="0"/>
              <a:t>To prevent control surface flutter (</a:t>
            </a:r>
            <a:r>
              <a:rPr lang="en-CA" sz="2400" dirty="0" err="1">
                <a:hlinkClick r:id="rId2" action="ppaction://hlinkfile" tooltip="Aeroelastic flutter"/>
              </a:rPr>
              <a:t>aeroelastic</a:t>
            </a:r>
            <a:r>
              <a:rPr lang="en-CA" sz="2400" dirty="0">
                <a:hlinkClick r:id="rId2" action="ppaction://hlinkfile" tooltip="Aeroelastic flutter"/>
              </a:rPr>
              <a:t> flutter</a:t>
            </a:r>
            <a:r>
              <a:rPr lang="en-CA" sz="2400" dirty="0"/>
              <a:t>), the </a:t>
            </a:r>
            <a:r>
              <a:rPr lang="en-CA" sz="2400" dirty="0">
                <a:hlinkClick r:id="rId3" action="ppaction://hlinkfile" tooltip="Center of lift"/>
              </a:rPr>
              <a:t>center of lift</a:t>
            </a:r>
            <a:r>
              <a:rPr lang="en-CA" sz="2400" dirty="0"/>
              <a:t> of the control surface should be behind the </a:t>
            </a:r>
            <a:r>
              <a:rPr lang="en-CA" sz="2400" dirty="0">
                <a:hlinkClick r:id="rId4" action="ppaction://hlinkfile" tooltip="Center of gravity"/>
              </a:rPr>
              <a:t>center of gravity</a:t>
            </a:r>
            <a:r>
              <a:rPr lang="en-CA" sz="2400" dirty="0"/>
              <a:t> of that surface. To achieve this, lead weights may be added to the front of the aileron. In some aircraft the aileron construction may be too heavy to allow this system to work without huge weight increases. In this case, the weight may be added to a lever arm to move the weight well out in front to the aileron body. These balance weights are tear drop shaped (to reduce drag), which make them appear quite different from spades, although both project forward and below the aileron. In addition to reducing flutter, mass balances also reduce the stick forces required to move the control surface in </a:t>
            </a:r>
            <a:r>
              <a:rPr lang="en-CA" sz="2400" dirty="0" smtClean="0"/>
              <a:t>flight.</a:t>
            </a:r>
            <a:endParaRPr lang="en-CA" sz="2400" dirty="0"/>
          </a:p>
        </p:txBody>
      </p:sp>
    </p:spTree>
    <p:extLst>
      <p:ext uri="{BB962C8B-B14F-4D97-AF65-F5344CB8AC3E}">
        <p14:creationId xmlns:p14="http://schemas.microsoft.com/office/powerpoint/2010/main" val="2434638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3128"/>
          </a:xfrm>
        </p:spPr>
        <p:txBody>
          <a:bodyPr>
            <a:normAutofit fontScale="90000"/>
          </a:bodyPr>
          <a:lstStyle/>
          <a:p>
            <a:pPr algn="l"/>
            <a:r>
              <a:rPr lang="en-CA" sz="2800" b="1" dirty="0" smtClean="0"/>
              <a:t>Torsion about the Elastic Axis</a:t>
            </a:r>
            <a:endParaRPr lang="en-CA" sz="2800" b="1" dirty="0"/>
          </a:p>
        </p:txBody>
      </p:sp>
      <p:sp>
        <p:nvSpPr>
          <p:cNvPr id="4" name="Footer Placeholder 3"/>
          <p:cNvSpPr>
            <a:spLocks noGrp="1"/>
          </p:cNvSpPr>
          <p:nvPr>
            <p:ph type="ftr" sz="quarter" idx="11"/>
          </p:nvPr>
        </p:nvSpPr>
        <p:spPr/>
        <p:txBody>
          <a:bodyPr/>
          <a:lstStyle/>
          <a:p>
            <a:r>
              <a:rPr lang="nl-NL" smtClean="0"/>
              <a:t>SAWE Canada Chapter</a:t>
            </a:r>
            <a:endParaRPr lang="en-US"/>
          </a:p>
        </p:txBody>
      </p:sp>
      <p:sp>
        <p:nvSpPr>
          <p:cNvPr id="5" name="Slide Number Placeholder 4"/>
          <p:cNvSpPr>
            <a:spLocks noGrp="1"/>
          </p:cNvSpPr>
          <p:nvPr>
            <p:ph type="sldNum" sz="quarter" idx="12"/>
          </p:nvPr>
        </p:nvSpPr>
        <p:spPr/>
        <p:txBody>
          <a:bodyPr/>
          <a:lstStyle/>
          <a:p>
            <a:fld id="{A3A573E2-86A3-7F43-85F6-732C0BD8DE65}" type="slidenum">
              <a:rPr lang="en-US" smtClean="0"/>
              <a:t>4</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81417"/>
            <a:ext cx="6968358" cy="5390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85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3334"/>
          </a:xfrm>
        </p:spPr>
        <p:txBody>
          <a:bodyPr>
            <a:normAutofit/>
          </a:bodyPr>
          <a:lstStyle/>
          <a:p>
            <a:r>
              <a:rPr lang="en-CA" sz="2800" dirty="0" smtClean="0"/>
              <a:t>Two Typical Modes</a:t>
            </a:r>
            <a:endParaRPr lang="en-CA" sz="2800" dirty="0"/>
          </a:p>
        </p:txBody>
      </p:sp>
      <p:sp>
        <p:nvSpPr>
          <p:cNvPr id="4" name="Footer Placeholder 3"/>
          <p:cNvSpPr>
            <a:spLocks noGrp="1"/>
          </p:cNvSpPr>
          <p:nvPr>
            <p:ph type="ftr" sz="quarter" idx="11"/>
          </p:nvPr>
        </p:nvSpPr>
        <p:spPr/>
        <p:txBody>
          <a:bodyPr/>
          <a:lstStyle/>
          <a:p>
            <a:r>
              <a:rPr lang="nl-NL" smtClean="0"/>
              <a:t>SAWE Canada Chapter</a:t>
            </a:r>
            <a:endParaRPr lang="en-US"/>
          </a:p>
        </p:txBody>
      </p:sp>
      <p:sp>
        <p:nvSpPr>
          <p:cNvPr id="5" name="Slide Number Placeholder 4"/>
          <p:cNvSpPr>
            <a:spLocks noGrp="1"/>
          </p:cNvSpPr>
          <p:nvPr>
            <p:ph type="sldNum" sz="quarter" idx="12"/>
          </p:nvPr>
        </p:nvSpPr>
        <p:spPr/>
        <p:txBody>
          <a:bodyPr/>
          <a:lstStyle/>
          <a:p>
            <a:fld id="{A3A573E2-86A3-7F43-85F6-732C0BD8DE65}" type="slidenum">
              <a:rPr lang="en-US" smtClean="0"/>
              <a:t>5</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866" y="1072056"/>
            <a:ext cx="7406596" cy="4135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4380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4289"/>
            <a:ext cx="8229600" cy="399394"/>
          </a:xfrm>
        </p:spPr>
        <p:txBody>
          <a:bodyPr>
            <a:normAutofit fontScale="90000"/>
          </a:bodyPr>
          <a:lstStyle/>
          <a:p>
            <a:r>
              <a:rPr lang="en-CA" sz="3100" b="1" cap="all" dirty="0" smtClean="0"/>
              <a:t>Moving </a:t>
            </a:r>
            <a:r>
              <a:rPr lang="en-CA" sz="3100" b="1" cap="all" dirty="0"/>
              <a:t>Surface Moment </a:t>
            </a:r>
            <a:r>
              <a:rPr lang="en-CA" sz="3100" b="1" cap="all" dirty="0" smtClean="0"/>
              <a:t>Theory, Slide 1 of 4</a:t>
            </a:r>
            <a:endParaRPr lang="en-CA" dirty="0"/>
          </a:p>
        </p:txBody>
      </p:sp>
      <p:sp>
        <p:nvSpPr>
          <p:cNvPr id="4" name="Footer Placeholder 3"/>
          <p:cNvSpPr>
            <a:spLocks noGrp="1"/>
          </p:cNvSpPr>
          <p:nvPr>
            <p:ph type="ftr" sz="quarter" idx="11"/>
          </p:nvPr>
        </p:nvSpPr>
        <p:spPr/>
        <p:txBody>
          <a:bodyPr/>
          <a:lstStyle/>
          <a:p>
            <a:r>
              <a:rPr lang="nl-NL" smtClean="0"/>
              <a:t>SAWE Canada Chapter</a:t>
            </a:r>
            <a:endParaRPr lang="en-US"/>
          </a:p>
        </p:txBody>
      </p:sp>
      <p:sp>
        <p:nvSpPr>
          <p:cNvPr id="5" name="Slide Number Placeholder 4"/>
          <p:cNvSpPr>
            <a:spLocks noGrp="1"/>
          </p:cNvSpPr>
          <p:nvPr>
            <p:ph type="sldNum" sz="quarter" idx="12"/>
          </p:nvPr>
        </p:nvSpPr>
        <p:spPr/>
        <p:txBody>
          <a:bodyPr/>
          <a:lstStyle/>
          <a:p>
            <a:fld id="{A3A573E2-86A3-7F43-85F6-732C0BD8DE65}" type="slidenum">
              <a:rPr lang="en-US" smtClean="0"/>
              <a:t>6</a:t>
            </a:fld>
            <a:endParaRPr lang="en-US"/>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256" y="914401"/>
            <a:ext cx="7827708" cy="5023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6549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4659"/>
          </a:xfrm>
        </p:spPr>
        <p:txBody>
          <a:bodyPr>
            <a:normAutofit/>
          </a:bodyPr>
          <a:lstStyle/>
          <a:p>
            <a:r>
              <a:rPr lang="en-CA" sz="2800" b="1" cap="small" dirty="0"/>
              <a:t>Moving Surface Moment Theory, Slide </a:t>
            </a:r>
            <a:r>
              <a:rPr lang="en-CA" sz="2800" b="1" cap="small" dirty="0" smtClean="0"/>
              <a:t>2 </a:t>
            </a:r>
            <a:r>
              <a:rPr lang="en-CA" sz="2800" b="1" cap="small" dirty="0"/>
              <a:t>of 4</a:t>
            </a:r>
            <a:endParaRPr lang="en-CA" sz="2800" cap="small" dirty="0"/>
          </a:p>
        </p:txBody>
      </p:sp>
      <p:sp>
        <p:nvSpPr>
          <p:cNvPr id="4" name="Footer Placeholder 3"/>
          <p:cNvSpPr>
            <a:spLocks noGrp="1"/>
          </p:cNvSpPr>
          <p:nvPr>
            <p:ph type="ftr" sz="quarter" idx="11"/>
          </p:nvPr>
        </p:nvSpPr>
        <p:spPr/>
        <p:txBody>
          <a:bodyPr/>
          <a:lstStyle/>
          <a:p>
            <a:r>
              <a:rPr lang="nl-NL" smtClean="0"/>
              <a:t>SAWE Canada Chapter</a:t>
            </a:r>
            <a:endParaRPr lang="en-US"/>
          </a:p>
        </p:txBody>
      </p:sp>
      <p:sp>
        <p:nvSpPr>
          <p:cNvPr id="5" name="Slide Number Placeholder 4"/>
          <p:cNvSpPr>
            <a:spLocks noGrp="1"/>
          </p:cNvSpPr>
          <p:nvPr>
            <p:ph type="sldNum" sz="quarter" idx="12"/>
          </p:nvPr>
        </p:nvSpPr>
        <p:spPr/>
        <p:txBody>
          <a:bodyPr/>
          <a:lstStyle/>
          <a:p>
            <a:fld id="{A3A573E2-86A3-7F43-85F6-732C0BD8DE65}" type="slidenum">
              <a:rPr lang="en-US" smtClean="0"/>
              <a:t>7</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606" y="3048000"/>
            <a:ext cx="7667297" cy="330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014" y="728662"/>
            <a:ext cx="5192110" cy="1862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8906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nl-NL" dirty="0" smtClean="0"/>
              <a:t>SAWE Canada Chapter</a:t>
            </a:r>
            <a:endParaRPr lang="en-US" dirty="0"/>
          </a:p>
        </p:txBody>
      </p:sp>
      <p:sp>
        <p:nvSpPr>
          <p:cNvPr id="5" name="Slide Number Placeholder 4"/>
          <p:cNvSpPr>
            <a:spLocks noGrp="1"/>
          </p:cNvSpPr>
          <p:nvPr>
            <p:ph type="sldNum" sz="quarter" idx="12"/>
          </p:nvPr>
        </p:nvSpPr>
        <p:spPr/>
        <p:txBody>
          <a:bodyPr/>
          <a:lstStyle/>
          <a:p>
            <a:fld id="{A3A573E2-86A3-7F43-85F6-732C0BD8DE65}" type="slidenum">
              <a:rPr lang="en-US" smtClean="0"/>
              <a:t>8</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698" y="967961"/>
            <a:ext cx="8287406" cy="5477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62046"/>
            <a:ext cx="8229600" cy="590308"/>
          </a:xfrm>
        </p:spPr>
        <p:txBody>
          <a:bodyPr>
            <a:normAutofit/>
          </a:bodyPr>
          <a:lstStyle/>
          <a:p>
            <a:r>
              <a:rPr lang="en-CA" sz="2800" b="1" cap="small" dirty="0"/>
              <a:t>Moving Surface Moment Theory,  Slide </a:t>
            </a:r>
            <a:r>
              <a:rPr lang="en-CA" sz="2800" b="1" cap="small" dirty="0" smtClean="0"/>
              <a:t>3 </a:t>
            </a:r>
            <a:r>
              <a:rPr lang="en-CA" sz="2800" b="1" cap="small" dirty="0"/>
              <a:t>of 4</a:t>
            </a:r>
            <a:endParaRPr lang="en-CA" sz="2800" dirty="0"/>
          </a:p>
        </p:txBody>
      </p:sp>
    </p:spTree>
    <p:extLst>
      <p:ext uri="{BB962C8B-B14F-4D97-AF65-F5344CB8AC3E}">
        <p14:creationId xmlns:p14="http://schemas.microsoft.com/office/powerpoint/2010/main" val="1785495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2107"/>
          </a:xfrm>
        </p:spPr>
        <p:txBody>
          <a:bodyPr>
            <a:noAutofit/>
          </a:bodyPr>
          <a:lstStyle/>
          <a:p>
            <a:r>
              <a:rPr lang="en-CA" sz="2800" b="1" cap="small" dirty="0"/>
              <a:t>Moving Surface Moment Theory</a:t>
            </a:r>
            <a:r>
              <a:rPr lang="en-CA" sz="2800" b="1" cap="small" dirty="0" smtClean="0"/>
              <a:t>,  </a:t>
            </a:r>
            <a:r>
              <a:rPr lang="en-CA" sz="2800" b="1" cap="small" dirty="0"/>
              <a:t>Slide </a:t>
            </a:r>
            <a:r>
              <a:rPr lang="en-CA" sz="2800" b="1" cap="small" dirty="0" smtClean="0"/>
              <a:t>4 </a:t>
            </a:r>
            <a:r>
              <a:rPr lang="en-CA" sz="2800" b="1" cap="small" dirty="0"/>
              <a:t>of 4</a:t>
            </a:r>
            <a:endParaRPr lang="en-CA" sz="2800" cap="small" dirty="0"/>
          </a:p>
        </p:txBody>
      </p:sp>
      <p:sp>
        <p:nvSpPr>
          <p:cNvPr id="4" name="Footer Placeholder 3"/>
          <p:cNvSpPr>
            <a:spLocks noGrp="1"/>
          </p:cNvSpPr>
          <p:nvPr>
            <p:ph type="ftr" sz="quarter" idx="11"/>
          </p:nvPr>
        </p:nvSpPr>
        <p:spPr/>
        <p:txBody>
          <a:bodyPr/>
          <a:lstStyle/>
          <a:p>
            <a:r>
              <a:rPr lang="nl-NL" smtClean="0"/>
              <a:t>SAWE Canada Chapter</a:t>
            </a:r>
            <a:endParaRPr lang="en-US"/>
          </a:p>
        </p:txBody>
      </p:sp>
      <p:sp>
        <p:nvSpPr>
          <p:cNvPr id="5" name="Slide Number Placeholder 4"/>
          <p:cNvSpPr>
            <a:spLocks noGrp="1"/>
          </p:cNvSpPr>
          <p:nvPr>
            <p:ph type="sldNum" sz="quarter" idx="12"/>
          </p:nvPr>
        </p:nvSpPr>
        <p:spPr/>
        <p:txBody>
          <a:bodyPr/>
          <a:lstStyle/>
          <a:p>
            <a:fld id="{A3A573E2-86A3-7F43-85F6-732C0BD8DE65}" type="slidenum">
              <a:rPr lang="en-US" smtClean="0"/>
              <a:t>9</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311" y="871537"/>
            <a:ext cx="7292537" cy="5708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3753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12261</TotalTime>
  <Words>432</Words>
  <Application>Microsoft Office PowerPoint</Application>
  <PresentationFormat>On-screen Show (4:3)</PresentationFormat>
  <Paragraphs>72</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Agenda</vt:lpstr>
      <vt:lpstr>Mass balance weights http://en.wikipedia.org/wiki/Aileron</vt:lpstr>
      <vt:lpstr>Torsion about the Elastic Axis</vt:lpstr>
      <vt:lpstr>Two Typical Modes</vt:lpstr>
      <vt:lpstr>Moving Surface Moment Theory, Slide 1 of 4</vt:lpstr>
      <vt:lpstr>Moving Surface Moment Theory, Slide 2 of 4</vt:lpstr>
      <vt:lpstr>Moving Surface Moment Theory,  Slide 3 of 4</vt:lpstr>
      <vt:lpstr>Moving Surface Moment Theory,  Slide 4 of 4</vt:lpstr>
      <vt:lpstr>Balancing Moving Surface Step by Step, Slide 1 of 6</vt:lpstr>
      <vt:lpstr>Balancing Moving Surface Step by Step, Slide 2 of 6</vt:lpstr>
      <vt:lpstr>Balancing Moving Surface Step by Step, Slide 3 of 6</vt:lpstr>
      <vt:lpstr>Balancing Moving Surface Step by Step, Slide 4 of 6</vt:lpstr>
      <vt:lpstr>Balancing Moving Surface Step by Step, Slide 5 of 6</vt:lpstr>
      <vt:lpstr>Balancing Moving Surface Step by Step, Slide 6 of 6</vt:lpstr>
      <vt:lpstr>Elevator Hinge Points and Ballast Locations</vt:lpstr>
      <vt:lpstr>Rudder Hinge Points and Ballast Location   </vt:lpstr>
      <vt:lpstr>RHS Aileron Hinge Points and Ballast Location</vt:lpstr>
      <vt:lpstr>Requirements for Control Surface Balancing</vt:lpstr>
      <vt:lpstr>Control Surface Mass Balancing Log Sheet</vt:lpstr>
      <vt:lpstr>Related papers to read from SAWE: No. 4 and No. 2462</vt:lpstr>
    </vt:vector>
  </TitlesOfParts>
  <Company>BI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dc:creator>
  <cp:lastModifiedBy>Robert</cp:lastModifiedBy>
  <cp:revision>67</cp:revision>
  <cp:lastPrinted>2014-09-30T16:39:03Z</cp:lastPrinted>
  <dcterms:created xsi:type="dcterms:W3CDTF">2013-08-07T02:12:56Z</dcterms:created>
  <dcterms:modified xsi:type="dcterms:W3CDTF">2014-10-04T18:33:15Z</dcterms:modified>
</cp:coreProperties>
</file>